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55"/>
    <a:srgbClr val="00629B"/>
    <a:srgbClr val="E87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8137"/>
    <p:restoredTop sz="86395"/>
  </p:normalViewPr>
  <p:slideViewPr>
    <p:cSldViewPr snapToGrid="0">
      <p:cViewPr>
        <p:scale>
          <a:sx n="111" d="100"/>
          <a:sy n="111" d="100"/>
        </p:scale>
        <p:origin x="376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FCFE0-9564-2044-9B44-D009F7C6EFD6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5EB08-68B0-2749-94E6-730899CDEF1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593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5EB08-68B0-2749-94E6-730899CDEF1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8470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5044F-E536-E50A-0CD2-6A6AFBD53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E2E33B4-24FD-A80A-8D43-10155E7D6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F75B67D-0CE2-9F15-72BB-9AA3A9F87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2C5245-E603-3D74-868D-836DABB52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5EB08-68B0-2749-94E6-730899CDEF1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718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C6237-1133-880A-6409-975074735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33BE8DF-278E-5E15-462D-9285AE53B2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942B6A8-DD6D-510A-9FF3-74F85AC9F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569B81-8BB5-703E-91B9-1B7432A50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5EB08-68B0-2749-94E6-730899CDEF1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1133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4309F-3B33-47BF-95A0-063D53BB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142D431-66F2-FE14-C8C4-DB59CB2E4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D2F2995-CE97-6A29-CA2B-B81B54DDA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8B2FE0-C25A-9529-EF0A-58E6630450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5EB08-68B0-2749-94E6-730899CDEF1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62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C4CAEC-44DA-7059-6020-F9A7ED3D3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8F21731-4532-92AD-ABEC-DB71381EC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FEAA0C-E5E7-728A-2134-CB921BBA7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0681BD-60AC-D9F8-16F1-6843907EB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CBA116-941C-FF1D-7396-8CD1FD9CE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71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61032A-4008-2AF7-B394-C3BF1077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611EB-61F7-7DDD-733F-83347ABFC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ED9247-9CC1-182B-AE5F-F889DA670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37CEBE-0BE0-3743-08B3-C8AA35073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F2AFD4-8951-B5BC-138B-DE9AA6E38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15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5335F6-F766-E7AB-620B-8D3E4BE0D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C7BCB7-8DE2-C663-C3AA-2108C53C6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FD903F-108C-8E98-36F8-582739F54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5C1E64-D1E7-5FC7-F676-2087D3B7D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7D79BD-30D1-15FE-C657-A6168722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19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A59AF3-F9D0-AE82-AF63-9B2368AF6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9BE684-FF02-6E47-264A-B796A2C13B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7CD6653-06A2-5C8C-E74F-2FE5CD0C2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88F5FCF-F445-7D0A-0762-BB8805A25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C282491-8759-5DA3-DF81-A92DBED05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2D33EF2-7D5E-4A12-D706-D5D98CFD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16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32D819-32C4-80A9-6027-17F4AD957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FE7E5D6-8F11-60A5-C3E6-E332ED3EE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AF3852-797E-7899-E477-AE6E5FE04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DDADEA-F155-38C2-1015-AB98538C4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7234FF-50BC-A1E5-DC39-54E55443A3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A51838C-F8A8-6F1D-8716-E0572F197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3C5C548-A616-AE72-C185-0860270D2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79DE239-D45E-26CA-E3DC-B2AD1A09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242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FE07A2-1003-4C54-8706-7A346C4A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B991593-0D9A-FDBB-A6B5-F1FFFD26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90CF285-7A0E-313B-2A7F-02AB5169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D5F9245-BF7D-E8F2-9E66-60DAEBCD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368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69A3319-02FD-0C2E-327D-5FFC2183D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A5EF708-3722-1AEA-4C96-AE540E62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AF73FA-7660-46BE-653A-455EFD0CE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6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3F5A52-4E57-86FD-E671-8CAC84A0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A75DAE-A3F2-EDF2-E481-F63A00628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6BE8ABE-8124-300B-56BD-90D0EC3EE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461422-6B41-096A-A40C-F7719B50C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9A7EE60-0248-49A1-D537-E0EF95648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6FFDBC-ED50-6859-37F3-642799E3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192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E1D77F-654A-5423-BB69-2D7DCC8AC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6A35BA2-5C75-68ED-3B44-66D2B0AA2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068EBCB-91CA-BA96-9711-7896DE878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6A95B5-C525-0CDF-A5C9-85A7E2E0E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A380B6-2D91-5F18-EFC1-3F39BF46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8FCBE09-E75B-DA96-38CB-800E0117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975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28C169-09B4-0D35-CBF1-1FF48BD9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7D711E6-B06E-4DB2-C121-339D92EFF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E67C11-1709-6535-CD58-AFDBF419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E288A4-D824-3338-0FC4-0FAB89FD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853BBA-E7B7-3997-021F-F78C96D7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08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FCF6F09-F018-8D87-AE95-4DD2BD180E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FA25FA6-A8C1-D4CE-FBFF-13C4466B6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78EE69-37E7-8607-C5F0-4F217FFB2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CA4321-D2B8-E6A1-A4A3-7B52578D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A97109-00C2-1D41-01EA-3791416A8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95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CB1156C-252E-12EC-05EA-B3BF3701F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CB5D20-0A87-A37F-3353-DCC8CC663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B8BFAF-11A9-FA5C-82A5-15C5A218E1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8FAFF3-09BA-2A47-B665-87F6C6A83F72}" type="datetimeFigureOut">
              <a:rPr lang="it-IT" smtClean="0"/>
              <a:t>19/01/26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D6648B-3EEA-177A-FE47-BABE2202A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82F733-5954-7678-0A4A-5A8015D27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7E3DCB-B79F-2E41-BB03-7048D0AB71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078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edificio, cielo, skyline, Metropoli&#10;&#10;Il contenuto generato dall'IA potrebbe non essere corretto.">
            <a:extLst>
              <a:ext uri="{FF2B5EF4-FFF2-40B4-BE49-F238E27FC236}">
                <a16:creationId xmlns:a16="http://schemas.microsoft.com/office/drawing/2014/main" id="{1AF23D1B-E9B7-C398-08A5-6A185B0F7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3709"/>
            <a:ext cx="12191999" cy="57642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5016848"/>
            <a:ext cx="12191999" cy="1841151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0038" y="5199730"/>
            <a:ext cx="5955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TITLE OF THE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038" y="6297009"/>
            <a:ext cx="59559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Autor(</a:t>
            </a:r>
            <a:r>
              <a:rPr lang="it-IT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it-IT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Lastname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, Name -  </a:t>
            </a:r>
            <a:r>
              <a:rPr lang="it-IT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Affiliation</a:t>
            </a: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magine 9" descr="Immagine che contiene faro, schermata, torre, design&#10;&#10;Il contenuto generato dall'IA potrebbe non essere corretto.">
            <a:extLst>
              <a:ext uri="{FF2B5EF4-FFF2-40B4-BE49-F238E27FC236}">
                <a16:creationId xmlns:a16="http://schemas.microsoft.com/office/drawing/2014/main" id="{93843DE3-B4F6-A147-592D-2339087BB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468" y="233550"/>
            <a:ext cx="1492469" cy="724227"/>
          </a:xfrm>
          <a:prstGeom prst="rect">
            <a:avLst/>
          </a:prstGeom>
        </p:spPr>
      </p:pic>
      <p:pic>
        <p:nvPicPr>
          <p:cNvPr id="12" name="Immagine 11" descr="Immagine che contiene testo, Carattere, log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AF749D0B-75CA-5860-CD37-0236540989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63" y="313676"/>
            <a:ext cx="2872758" cy="563977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B120398B-6A72-ABDD-4A8A-83B04D1A08E1}"/>
              </a:ext>
            </a:extLst>
          </p:cNvPr>
          <p:cNvSpPr txBox="1"/>
          <p:nvPr/>
        </p:nvSpPr>
        <p:spPr>
          <a:xfrm>
            <a:off x="140037" y="5705823"/>
            <a:ext cx="584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lang="it-IT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</a:t>
            </a:r>
            <a:r>
              <a:rPr lang="it-IT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  <a:endParaRPr lang="it-IT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35882-773A-1027-2EE4-81B2A602B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edificio, cielo, skyline, Metropoli&#10;&#10;Il contenuto generato dall'IA potrebbe non essere corretto.">
            <a:extLst>
              <a:ext uri="{FF2B5EF4-FFF2-40B4-BE49-F238E27FC236}">
                <a16:creationId xmlns:a16="http://schemas.microsoft.com/office/drawing/2014/main" id="{380DC613-FE54-3984-8A5D-98AB4196D7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894" r="13977"/>
          <a:stretch>
            <a:fillRect/>
          </a:stretch>
        </p:blipFill>
        <p:spPr>
          <a:xfrm>
            <a:off x="7694023" y="0"/>
            <a:ext cx="449797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05DCA8-72F2-1B8F-F4DA-2FE03D13AFFA}"/>
              </a:ext>
            </a:extLst>
          </p:cNvPr>
          <p:cNvSpPr txBox="1"/>
          <p:nvPr/>
        </p:nvSpPr>
        <p:spPr>
          <a:xfrm>
            <a:off x="140038" y="5199730"/>
            <a:ext cx="5955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TITLE OF THE PRESENTATION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6E308D92-BA3C-0EC6-396C-D145BDDB789B}"/>
              </a:ext>
            </a:extLst>
          </p:cNvPr>
          <p:cNvSpPr/>
          <p:nvPr/>
        </p:nvSpPr>
        <p:spPr>
          <a:xfrm>
            <a:off x="0" y="-20416"/>
            <a:ext cx="8277101" cy="6543373"/>
          </a:xfrm>
          <a:prstGeom prst="roundRect">
            <a:avLst>
              <a:gd name="adj" fmla="val 11434"/>
            </a:avLst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62711E8-FBC6-8D3D-71B3-BA60E1F6FF15}"/>
              </a:ext>
            </a:extLst>
          </p:cNvPr>
          <p:cNvSpPr/>
          <p:nvPr/>
        </p:nvSpPr>
        <p:spPr>
          <a:xfrm>
            <a:off x="0" y="6211668"/>
            <a:ext cx="12192000" cy="646331"/>
          </a:xfrm>
          <a:prstGeom prst="rect">
            <a:avLst/>
          </a:prstGeom>
          <a:gradFill>
            <a:gsLst>
              <a:gs pos="67000">
                <a:srgbClr val="00629B"/>
              </a:gs>
              <a:gs pos="89000">
                <a:schemeClr val="bg1">
                  <a:alpha val="50000"/>
                </a:schemeClr>
              </a:gs>
            </a:gsLst>
            <a:lin ang="222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C163E33-9837-A4C0-F4DE-D5A52C629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6485" y="6288951"/>
            <a:ext cx="2606336" cy="491762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43A99722-E8E1-79B7-5149-26BD58A29F5C}"/>
              </a:ext>
            </a:extLst>
          </p:cNvPr>
          <p:cNvSpPr txBox="1"/>
          <p:nvPr/>
        </p:nvSpPr>
        <p:spPr>
          <a:xfrm>
            <a:off x="140038" y="6419416"/>
            <a:ext cx="88970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2nd IEEE International Conference on Application of Information Technologies in Engineering, Management and Science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A7D4E52-90E8-3D42-26AE-09EC664F23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02183" y="0"/>
            <a:ext cx="2854939" cy="19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3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A5434-8DAD-2391-5371-11891B0BE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7DD74C-6021-CD86-F5A0-38FE2E7B3B40}"/>
              </a:ext>
            </a:extLst>
          </p:cNvPr>
          <p:cNvSpPr txBox="1"/>
          <p:nvPr/>
        </p:nvSpPr>
        <p:spPr>
          <a:xfrm>
            <a:off x="140038" y="5199730"/>
            <a:ext cx="5955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TITLE OF THE PRESENTATION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ABE868C-0F64-A401-E0B6-DC6626483E27}"/>
              </a:ext>
            </a:extLst>
          </p:cNvPr>
          <p:cNvSpPr/>
          <p:nvPr/>
        </p:nvSpPr>
        <p:spPr>
          <a:xfrm>
            <a:off x="0" y="6211668"/>
            <a:ext cx="12192000" cy="646331"/>
          </a:xfrm>
          <a:prstGeom prst="rect">
            <a:avLst/>
          </a:prstGeom>
          <a:gradFill>
            <a:gsLst>
              <a:gs pos="67000">
                <a:srgbClr val="00629B"/>
              </a:gs>
              <a:gs pos="100000">
                <a:schemeClr val="bg1">
                  <a:alpha val="50000"/>
                </a:schemeClr>
              </a:gs>
            </a:gsLst>
            <a:lin ang="222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1B46BB6-DB6A-B661-644D-6A9A0F535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485" y="6288951"/>
            <a:ext cx="2606336" cy="491762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C92E1D5C-9EEE-5BCB-D439-2C23A7FBAB10}"/>
              </a:ext>
            </a:extLst>
          </p:cNvPr>
          <p:cNvSpPr txBox="1"/>
          <p:nvPr/>
        </p:nvSpPr>
        <p:spPr>
          <a:xfrm>
            <a:off x="140038" y="6419416"/>
            <a:ext cx="88970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2nd IEEE International Conference on Application of Information Technologies in Engineering, Management and Science</a:t>
            </a:r>
          </a:p>
        </p:txBody>
      </p:sp>
      <p:pic>
        <p:nvPicPr>
          <p:cNvPr id="3" name="Immagine 2" descr="Immagine che contiene faro, schermata, torre, design&#10;&#10;Il contenuto generato dall'IA potrebbe non essere corretto.">
            <a:extLst>
              <a:ext uri="{FF2B5EF4-FFF2-40B4-BE49-F238E27FC236}">
                <a16:creationId xmlns:a16="http://schemas.microsoft.com/office/drawing/2014/main" id="{214E82A3-842C-DF8A-707B-0B008EDC4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0927" y="209712"/>
            <a:ext cx="2626250" cy="12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2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453D9-DB15-3F72-0BEF-590784F51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edificio, cielo, skyline, Metropoli&#10;&#10;Il contenuto generato dall'IA potrebbe non essere corretto.">
            <a:extLst>
              <a:ext uri="{FF2B5EF4-FFF2-40B4-BE49-F238E27FC236}">
                <a16:creationId xmlns:a16="http://schemas.microsoft.com/office/drawing/2014/main" id="{972577FD-1984-90F4-8ED8-B5EDAC0642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894" r="13977"/>
          <a:stretch>
            <a:fillRect/>
          </a:stretch>
        </p:blipFill>
        <p:spPr>
          <a:xfrm>
            <a:off x="7694023" y="0"/>
            <a:ext cx="449797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1B2E81-65CF-64D5-2CC3-3FD826D073A6}"/>
              </a:ext>
            </a:extLst>
          </p:cNvPr>
          <p:cNvSpPr txBox="1"/>
          <p:nvPr/>
        </p:nvSpPr>
        <p:spPr>
          <a:xfrm>
            <a:off x="140038" y="5199730"/>
            <a:ext cx="59559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lang="it-IT" sz="3600" dirty="0">
                <a:latin typeface="Calibri" panose="020F0502020204030204" pitchFamily="34" charset="0"/>
                <a:cs typeface="Calibri" panose="020F0502020204030204" pitchFamily="34" charset="0"/>
              </a:rPr>
              <a:t>TITLE OF THE PRESENTATION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BEAFF377-65B7-17AA-1379-82512012A1A7}"/>
              </a:ext>
            </a:extLst>
          </p:cNvPr>
          <p:cNvSpPr/>
          <p:nvPr/>
        </p:nvSpPr>
        <p:spPr>
          <a:xfrm>
            <a:off x="92600" y="-11575"/>
            <a:ext cx="8538358" cy="6858000"/>
          </a:xfrm>
          <a:prstGeom prst="roundRect">
            <a:avLst>
              <a:gd name="adj" fmla="val 15398"/>
            </a:avLst>
          </a:prstGeom>
          <a:solidFill>
            <a:srgbClr val="00629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EA594C3-7FD0-A25A-AE69-4DC400B0A2A4}"/>
              </a:ext>
            </a:extLst>
          </p:cNvPr>
          <p:cNvSpPr/>
          <p:nvPr/>
        </p:nvSpPr>
        <p:spPr>
          <a:xfrm>
            <a:off x="0" y="0"/>
            <a:ext cx="1460665" cy="6858000"/>
          </a:xfrm>
          <a:prstGeom prst="rect">
            <a:avLst/>
          </a:prstGeom>
          <a:solidFill>
            <a:srgbClr val="0062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54C02A4-ACDB-AE67-9EF5-29CB376B3C67}"/>
              </a:ext>
            </a:extLst>
          </p:cNvPr>
          <p:cNvSpPr/>
          <p:nvPr/>
        </p:nvSpPr>
        <p:spPr>
          <a:xfrm>
            <a:off x="0" y="6211666"/>
            <a:ext cx="12192000" cy="646331"/>
          </a:xfrm>
          <a:prstGeom prst="rect">
            <a:avLst/>
          </a:prstGeom>
          <a:gradFill>
            <a:gsLst>
              <a:gs pos="67000">
                <a:srgbClr val="00629B"/>
              </a:gs>
              <a:gs pos="89000">
                <a:schemeClr val="bg1">
                  <a:alpha val="50000"/>
                </a:schemeClr>
              </a:gs>
            </a:gsLst>
            <a:lin ang="222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BDEDC8D4-19DF-98E5-E1BF-59FB37D4E797}"/>
              </a:ext>
            </a:extLst>
          </p:cNvPr>
          <p:cNvSpPr txBox="1"/>
          <p:nvPr/>
        </p:nvSpPr>
        <p:spPr>
          <a:xfrm>
            <a:off x="140038" y="6419416"/>
            <a:ext cx="88970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2nd IEEE International Conference on Application of Information Technologies in Engineering, Management and Science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975C02D-9E8B-C1B0-7D01-8A8C46FC32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02183" y="0"/>
            <a:ext cx="2854939" cy="190329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FF43F52-96AE-2C66-4122-EE6E0289B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6485" y="6288951"/>
            <a:ext cx="2606336" cy="491762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CF176355-881E-69E8-BEAB-78C86BFE37CC}"/>
              </a:ext>
            </a:extLst>
          </p:cNvPr>
          <p:cNvSpPr txBox="1"/>
          <p:nvPr/>
        </p:nvSpPr>
        <p:spPr>
          <a:xfrm>
            <a:off x="939050" y="1587242"/>
            <a:ext cx="595596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lang="it-IT" sz="7200" dirty="0">
                <a:latin typeface="Calibri" panose="020F0502020204030204" pitchFamily="34" charset="0"/>
                <a:cs typeface="Calibri" panose="020F0502020204030204" pitchFamily="34" charset="0"/>
              </a:rPr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val="37716735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79</Words>
  <Application>Microsoft Macintosh PowerPoint</Application>
  <PresentationFormat>Widescreen</PresentationFormat>
  <Paragraphs>14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Pietro Calabrese</dc:creator>
  <cp:lastModifiedBy>Pietro Calabrese</cp:lastModifiedBy>
  <cp:revision>7</cp:revision>
  <dcterms:created xsi:type="dcterms:W3CDTF">2026-01-19T17:36:33Z</dcterms:created>
  <dcterms:modified xsi:type="dcterms:W3CDTF">2026-01-19T20:27:26Z</dcterms:modified>
</cp:coreProperties>
</file>